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71" r:id="rId5"/>
    <p:sldId id="262" r:id="rId6"/>
    <p:sldId id="268" r:id="rId7"/>
    <p:sldId id="26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2024 – 2025</a:t>
            </a:r>
          </a:p>
          <a:p>
            <a:pPr algn="ctr"/>
            <a:r>
              <a:rPr lang="fr-FR" sz="4800" dirty="0"/>
              <a:t>Manche 4 – Niveau 1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645291" y="2507209"/>
            <a:ext cx="8901417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Marie a 20 euros. Sami a 10 euros de plus.</a:t>
            </a:r>
          </a:p>
          <a:p>
            <a:pPr>
              <a:lnSpc>
                <a:spcPct val="150000"/>
              </a:lnSpc>
            </a:pPr>
            <a:r>
              <a:rPr lang="fr-FR" sz="4000" dirty="0"/>
              <a:t>Sami a _____ €.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502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565981" y="2507209"/>
            <a:ext cx="9060037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Marie a 30 euros. Sami a 20 euros de plus.</a:t>
            </a:r>
          </a:p>
          <a:p>
            <a:pPr>
              <a:lnSpc>
                <a:spcPct val="150000"/>
              </a:lnSpc>
            </a:pPr>
            <a:r>
              <a:rPr lang="fr-FR" sz="4000" dirty="0"/>
              <a:t>Sami a _____ €.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58021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403811" y="2507209"/>
            <a:ext cx="9384377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Marie a 50 euros. Sami a 10 euros de moins. Sami a _____ €.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20168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780347" y="2045544"/>
            <a:ext cx="10631305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Dans la classe de CP, il y a 20 élèves. On veut faire 2 groupes équitables.</a:t>
            </a:r>
          </a:p>
          <a:p>
            <a:pPr>
              <a:lnSpc>
                <a:spcPct val="150000"/>
              </a:lnSpc>
            </a:pPr>
            <a:r>
              <a:rPr lang="fr-FR" sz="4000" dirty="0"/>
              <a:t>Combien d’élèves y aura-t-il dans chaque groupe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9402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782679" y="2045544"/>
            <a:ext cx="10626641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Dans la classe de CP, il y a 15 élèves. On veut faire 3 groupes équitables.</a:t>
            </a:r>
          </a:p>
          <a:p>
            <a:pPr>
              <a:lnSpc>
                <a:spcPct val="150000"/>
              </a:lnSpc>
            </a:pPr>
            <a:r>
              <a:rPr lang="fr-FR" sz="4000" dirty="0"/>
              <a:t>Combien d’élèves y aura-t-il dans chaque groupe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990550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762724" y="2045544"/>
            <a:ext cx="10666551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Dans la classe de CP, il y a 16 élèves. On veut faire 2 groupes équitables.</a:t>
            </a:r>
          </a:p>
          <a:p>
            <a:pPr>
              <a:lnSpc>
                <a:spcPct val="150000"/>
              </a:lnSpc>
            </a:pPr>
            <a:r>
              <a:rPr lang="fr-FR" sz="4000" dirty="0"/>
              <a:t>Combien d’élèves y aura-t-il dans chaque groupe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0699004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173</Words>
  <Application>Microsoft Office PowerPoint</Application>
  <PresentationFormat>Grand écran</PresentationFormat>
  <Paragraphs>22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14</cp:revision>
  <dcterms:created xsi:type="dcterms:W3CDTF">2023-11-24T11:21:07Z</dcterms:created>
  <dcterms:modified xsi:type="dcterms:W3CDTF">2025-05-07T14:42:05Z</dcterms:modified>
</cp:coreProperties>
</file>