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4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45291" y="2507209"/>
            <a:ext cx="890141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20 euros. Sami a 10 euros de plus.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65981" y="2507209"/>
            <a:ext cx="906003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30 euros. Sami a 20 euros de plus.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3811" y="2507209"/>
            <a:ext cx="9384377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50 euros. Sami a 10 euros de moins. Sami a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80347" y="2045544"/>
            <a:ext cx="1063130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classe de CP, il y a 20 élèves. On veut faire 2 groupes équitables.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groupe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82679" y="2045544"/>
            <a:ext cx="1062664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classe de CP, il y a 15 élèves. On veut faire 3 groupes équitables.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groupe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62724" y="2045544"/>
            <a:ext cx="1066655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classe de CP, il y a 16 élèves. On veut faire 2 groupes équitables.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d’élèves y aura-t-il dans chaque groupe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173</Words>
  <Application>Microsoft Office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14</cp:revision>
  <dcterms:created xsi:type="dcterms:W3CDTF">2023-11-24T11:21:07Z</dcterms:created>
  <dcterms:modified xsi:type="dcterms:W3CDTF">2025-05-07T14:42:05Z</dcterms:modified>
</cp:coreProperties>
</file>